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6" autoAdjust="0"/>
    <p:restoredTop sz="94660"/>
  </p:normalViewPr>
  <p:slideViewPr>
    <p:cSldViewPr snapToGrid="0">
      <p:cViewPr varScale="1">
        <p:scale>
          <a:sx n="76" d="100"/>
          <a:sy n="76" d="100"/>
        </p:scale>
        <p:origin x="7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29B5A3-DAC1-4DDD-AE1B-1CAC38A8F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488C56-193B-44F0-ADED-7E4C9C2EA8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C4B367-5028-48A0-90EC-08907E5E1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8F4756-D345-4634-BBC9-57F703BF2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4C4456-FEA9-4EC4-B960-6B0649F2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612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85B8AF-D156-4228-961F-2A4A55EDE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CC7893-5BC0-466B-BFEA-253A0A019A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EFF2FF-A920-412F-A0B6-5540F6096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3B4E7A-E24A-488F-9567-F3949EA79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67F40F-7DE4-4B93-A11F-B3DCB20C7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6068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0DEED95-B253-4C87-9F27-B7A4E43D3A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9699B4-9D38-41AE-BE2A-5249219BB4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2CFC16-6F55-4BA7-B4A0-0D12FB349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FECD24-6753-43A9-968A-E91C9767E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CFF609-2EF1-4EC1-B195-D2F224EF0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218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562BA-A1E5-4A60-9CA6-73B9C8660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007CD6-9AB0-491E-B7A0-795942E96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B7C61-9724-400F-82D7-74F8204B8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453EA7-02E0-4F9E-AA06-A2A7D0F9A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F20734-8511-4349-9ACA-A49EBFAA0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3864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C8FC82-610D-4D61-A8E8-EC50ED6A1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70B8A0-C7B2-4432-B577-449A5F3E06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52DE8F-7626-4A41-85BC-C3DCA9FEA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8AD3FF-8FD5-4FB9-A57C-38924D918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2986C9-B519-4840-B48E-FD9DB1969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6560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1A225-2E55-4EA5-A78E-89077217A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2D7F19-DAD6-4A2B-BC6D-734949AB5D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7D3CA6-116A-40CB-B091-48ABE79BC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91FAC7-B8FA-435A-8B29-47299E5C4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F2563D-E94E-4BEC-A625-D8D7EEEDF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8870DE-2AF1-4D6C-BE98-D4D3F0D87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8645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100D58-4E81-488D-A739-036E8BE58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1EBB69-EC96-4395-9DFB-AFD68A0333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DEA4EE-656A-4041-B3E2-F97E136FF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9456D48-5A82-41A0-82AE-C620CA55D8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ED4D45D-1BCF-4C12-8E43-8A993C9AFE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802779A-A3C4-4308-8A52-B7B6DDBE7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3C30851-DC81-48F4-BFD0-E67C16AE1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8ABC011-AC7F-4B82-B364-962D33581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007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1DA2A-569E-4391-BE8F-E61256317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C93C53C-EFF3-42A4-8546-00933F002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C755CDF-5772-4F3A-AD5E-972D0DCBE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17C619B-91A5-4BA6-B74C-9AFFE3C41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04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6D4E67-4CD3-4DC3-B030-4F0CFAF65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94BBE64-A1EE-48C9-9B19-EC17CDC9D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77F901-3F33-4923-998B-CACB6FB20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3090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01282C-6CF7-42AB-B024-853E4E57F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A374E9-3659-44E9-A71E-A1B4F33D3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2DC1A67-240E-4CEC-8D4D-17EFECF3E1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4103D85-3D63-4F72-8864-EA37D3C85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110FE6-C6EC-45B7-9B4F-A02D39660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D69686-F716-416C-A67B-0DC7CB7B7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531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FFFDC4-72CB-42A6-A4AA-99A7F0376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AB7F60F-62D8-4773-B51B-FFD3CFDCFC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C35BDC-D66D-48C8-A9C2-1A00B2548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4715A3-21F6-46D7-B387-74AF4166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2A01CE-E6B5-4ED8-AF2D-81E2DCC2E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45F063-62A9-42DD-97DB-A70E0E90E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541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B5B23CB-3A5B-45A5-9F71-4C3C119C0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A67424-5FA6-435B-B3E7-21C777A60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544007-AC3A-4E78-84EA-AB50A839A3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C2260-5372-4A89-B024-3DA2DD86844C}" type="datetimeFigureOut">
              <a:rPr lang="ko-KR" altLang="en-US" smtClean="0"/>
              <a:t>2020-05-28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BFB7FF-A58B-4277-9504-6B2D665BD9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12F380-752C-415C-9805-D8684C8F52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59C50-3EAD-45E3-A89A-B48121EDAF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129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57D9B7FD-BCA2-44C7-86E6-50AFC7277EC8}"/>
              </a:ext>
            </a:extLst>
          </p:cNvPr>
          <p:cNvSpPr/>
          <p:nvPr/>
        </p:nvSpPr>
        <p:spPr>
          <a:xfrm>
            <a:off x="7824786" y="1707755"/>
            <a:ext cx="2616200" cy="4816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B7DD7FB-FFDE-4BF8-97C6-750B6104D42F}"/>
              </a:ext>
            </a:extLst>
          </p:cNvPr>
          <p:cNvSpPr/>
          <p:nvPr/>
        </p:nvSpPr>
        <p:spPr>
          <a:xfrm>
            <a:off x="1623537" y="1707755"/>
            <a:ext cx="2616200" cy="4816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D19E6E-C4E2-4864-8D26-16FA917E0757}"/>
              </a:ext>
            </a:extLst>
          </p:cNvPr>
          <p:cNvSpPr txBox="1"/>
          <p:nvPr/>
        </p:nvSpPr>
        <p:spPr>
          <a:xfrm>
            <a:off x="1852748" y="1764267"/>
            <a:ext cx="2157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Shoulder Tracking</a:t>
            </a:r>
            <a:endParaRPr lang="ko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4B6F30-5655-4081-8E7C-7635836BC20C}"/>
              </a:ext>
            </a:extLst>
          </p:cNvPr>
          <p:cNvSpPr txBox="1"/>
          <p:nvPr/>
        </p:nvSpPr>
        <p:spPr>
          <a:xfrm>
            <a:off x="352697" y="457200"/>
            <a:ext cx="4411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Shoulder Tacking</a:t>
            </a:r>
            <a:r>
              <a:rPr lang="ko-KR" altLang="en-US" dirty="0"/>
              <a:t>을 통한 공부 유무 판단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23A9C47-7418-4D20-8D87-8CA41C66A7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399" y="2769458"/>
            <a:ext cx="2630487" cy="148164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B7B018B-B48F-428F-8B73-6C3CC439F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9837" y="2773019"/>
            <a:ext cx="2632763" cy="147808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4F52522-AC8F-49A3-B618-A4B0E2F294A7}"/>
              </a:ext>
            </a:extLst>
          </p:cNvPr>
          <p:cNvSpPr txBox="1"/>
          <p:nvPr/>
        </p:nvSpPr>
        <p:spPr>
          <a:xfrm>
            <a:off x="8218486" y="176426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문제점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16E4089-C8FC-45FD-8600-86DAB32EA7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719" y="2769458"/>
            <a:ext cx="2616200" cy="147641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B34CEE3-B277-43CF-B280-3E4F84476186}"/>
              </a:ext>
            </a:extLst>
          </p:cNvPr>
          <p:cNvSpPr txBox="1"/>
          <p:nvPr/>
        </p:nvSpPr>
        <p:spPr>
          <a:xfrm>
            <a:off x="1383573" y="5240603"/>
            <a:ext cx="3024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어깨의 유무 및 길이를 활용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1C0680-51BF-4CFC-BF0D-2FC38877050E}"/>
              </a:ext>
            </a:extLst>
          </p:cNvPr>
          <p:cNvSpPr txBox="1"/>
          <p:nvPr/>
        </p:nvSpPr>
        <p:spPr>
          <a:xfrm>
            <a:off x="7202815" y="5055937"/>
            <a:ext cx="4154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유튜브 내 관련 영상 조사</a:t>
            </a:r>
            <a:r>
              <a:rPr lang="en-US" altLang="ko-KR" dirty="0"/>
              <a:t>(</a:t>
            </a:r>
            <a:r>
              <a:rPr lang="ko-KR" altLang="en-US" dirty="0"/>
              <a:t>선호도 파악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FAD3B6-ADA8-4C79-AA65-96EBC72AB987}"/>
              </a:ext>
            </a:extLst>
          </p:cNvPr>
          <p:cNvSpPr txBox="1"/>
          <p:nvPr/>
        </p:nvSpPr>
        <p:spPr>
          <a:xfrm>
            <a:off x="7202815" y="5425269"/>
            <a:ext cx="4154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신체가 촬영되지 않는 일부 영상 존재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2DA18E33-2A2D-4502-8438-A8413DA6FC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40" y="2769458"/>
            <a:ext cx="2636528" cy="1485046"/>
          </a:xfrm>
          <a:prstGeom prst="rect">
            <a:avLst/>
          </a:prstGeom>
        </p:spPr>
      </p:pic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8A936D86-933F-4FA3-8639-7A0A3EB1503C}"/>
              </a:ext>
            </a:extLst>
          </p:cNvPr>
          <p:cNvSpPr/>
          <p:nvPr/>
        </p:nvSpPr>
        <p:spPr>
          <a:xfrm>
            <a:off x="278240" y="4748463"/>
            <a:ext cx="5399679" cy="1485046"/>
          </a:xfrm>
          <a:prstGeom prst="round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05FF0932-77B9-4A04-A8CB-75FBD0460213}"/>
              </a:ext>
            </a:extLst>
          </p:cNvPr>
          <p:cNvSpPr/>
          <p:nvPr/>
        </p:nvSpPr>
        <p:spPr>
          <a:xfrm>
            <a:off x="6502399" y="4748463"/>
            <a:ext cx="5410201" cy="1485046"/>
          </a:xfrm>
          <a:prstGeom prst="round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924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AF7229AE-EE23-4E55-809C-43F8D5A947B5}"/>
              </a:ext>
            </a:extLst>
          </p:cNvPr>
          <p:cNvSpPr/>
          <p:nvPr/>
        </p:nvSpPr>
        <p:spPr>
          <a:xfrm>
            <a:off x="7824786" y="1707755"/>
            <a:ext cx="2616200" cy="4816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B43DA7B-61D0-491C-86D1-F636F15C08E8}"/>
              </a:ext>
            </a:extLst>
          </p:cNvPr>
          <p:cNvSpPr/>
          <p:nvPr/>
        </p:nvSpPr>
        <p:spPr>
          <a:xfrm>
            <a:off x="1623537" y="1707755"/>
            <a:ext cx="2616200" cy="4816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3AE7A0-AC7C-484B-88A3-919FF8054752}"/>
              </a:ext>
            </a:extLst>
          </p:cNvPr>
          <p:cNvSpPr txBox="1"/>
          <p:nvPr/>
        </p:nvSpPr>
        <p:spPr>
          <a:xfrm>
            <a:off x="352697" y="457200"/>
            <a:ext cx="4062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Hand Detection </a:t>
            </a:r>
            <a:r>
              <a:rPr lang="ko-KR" altLang="en-US" dirty="0"/>
              <a:t>통한 공부 유무 판단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005BE3-4E42-4CCD-97C3-C23F2BFC53AF}"/>
              </a:ext>
            </a:extLst>
          </p:cNvPr>
          <p:cNvSpPr txBox="1"/>
          <p:nvPr/>
        </p:nvSpPr>
        <p:spPr>
          <a:xfrm>
            <a:off x="2023344" y="1763902"/>
            <a:ext cx="1914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Hand Detection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192A00-4DEF-474F-9E20-E987B7EC2BC3}"/>
              </a:ext>
            </a:extLst>
          </p:cNvPr>
          <p:cNvSpPr txBox="1"/>
          <p:nvPr/>
        </p:nvSpPr>
        <p:spPr>
          <a:xfrm>
            <a:off x="8280735" y="176390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문제점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C9B189B-7D64-47C1-89BE-00CA90159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7264" y="2773018"/>
            <a:ext cx="2630487" cy="147808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0D780EC-4713-45A3-AF2B-28338311E2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49" y="2771237"/>
            <a:ext cx="2630486" cy="148164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B99D5A2-FC4F-4CB9-8ECB-E9EA93040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387" y="2769458"/>
            <a:ext cx="2616200" cy="147148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1F9A8544-F7F4-4C39-BA90-6CA70F3525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521" y="2769458"/>
            <a:ext cx="2649091" cy="147808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0FFD7FB-5CB9-4AFB-9AF3-25BC7672AEF4}"/>
              </a:ext>
            </a:extLst>
          </p:cNvPr>
          <p:cNvSpPr txBox="1"/>
          <p:nvPr/>
        </p:nvSpPr>
        <p:spPr>
          <a:xfrm>
            <a:off x="1016581" y="5272687"/>
            <a:ext cx="3830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일정시간 손의 유무</a:t>
            </a:r>
            <a:r>
              <a:rPr lang="en-US" altLang="ko-KR" dirty="0"/>
              <a:t>, </a:t>
            </a:r>
            <a:r>
              <a:rPr lang="ko-KR" altLang="en-US" dirty="0"/>
              <a:t>움직임을 활용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668C49-3F5A-47F4-8C46-914EE852BABF}"/>
              </a:ext>
            </a:extLst>
          </p:cNvPr>
          <p:cNvSpPr txBox="1"/>
          <p:nvPr/>
        </p:nvSpPr>
        <p:spPr>
          <a:xfrm>
            <a:off x="7152326" y="5121654"/>
            <a:ext cx="4154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유튜브 내 관련 영상 조사</a:t>
            </a:r>
            <a:r>
              <a:rPr lang="en-US" altLang="ko-KR" dirty="0"/>
              <a:t>(</a:t>
            </a:r>
            <a:r>
              <a:rPr lang="ko-KR" altLang="en-US" dirty="0"/>
              <a:t>선호도 파악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77C26C-537F-41A3-A9B1-F191E88DA99B}"/>
              </a:ext>
            </a:extLst>
          </p:cNvPr>
          <p:cNvSpPr txBox="1"/>
          <p:nvPr/>
        </p:nvSpPr>
        <p:spPr>
          <a:xfrm>
            <a:off x="6818394" y="5429128"/>
            <a:ext cx="4865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손이 나오지 않거나 움직임이 없는 </a:t>
            </a:r>
            <a:r>
              <a:rPr lang="ko-KR" altLang="en-US"/>
              <a:t>경우 존재</a:t>
            </a:r>
            <a:endParaRPr lang="ko-KR" altLang="en-US" dirty="0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F49BD58C-3FCB-46BD-B3B5-1CF212C7FED5}"/>
              </a:ext>
            </a:extLst>
          </p:cNvPr>
          <p:cNvSpPr/>
          <p:nvPr/>
        </p:nvSpPr>
        <p:spPr>
          <a:xfrm>
            <a:off x="284249" y="4748463"/>
            <a:ext cx="5392338" cy="1485046"/>
          </a:xfrm>
          <a:prstGeom prst="round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34210EFD-FE87-4B6E-A740-1966FBC96886}"/>
              </a:ext>
            </a:extLst>
          </p:cNvPr>
          <p:cNvSpPr/>
          <p:nvPr/>
        </p:nvSpPr>
        <p:spPr>
          <a:xfrm>
            <a:off x="6482521" y="4748463"/>
            <a:ext cx="5425229" cy="1485046"/>
          </a:xfrm>
          <a:prstGeom prst="round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679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61</Words>
  <Application>Microsoft Office PowerPoint</Application>
  <PresentationFormat>와이드스크린</PresentationFormat>
  <Paragraphs>12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YEOP</dc:creator>
  <cp:lastModifiedBy>YEOP</cp:lastModifiedBy>
  <cp:revision>10</cp:revision>
  <dcterms:created xsi:type="dcterms:W3CDTF">2020-05-27T16:02:03Z</dcterms:created>
  <dcterms:modified xsi:type="dcterms:W3CDTF">2020-05-27T18:35:47Z</dcterms:modified>
</cp:coreProperties>
</file>

<file path=docProps/thumbnail.jpeg>
</file>